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56" d="100"/>
          <a:sy n="56" d="100"/>
        </p:scale>
        <p:origin x="372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0B8E2-8D41-4FCA-AA03-CCDF8D72A83B}" type="datetimeFigureOut">
              <a:rPr lang="en-US" smtClean="0"/>
              <a:t>9/9/2014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D83B1-98F5-45DA-AC1B-AD0507AF44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8383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0B8E2-8D41-4FCA-AA03-CCDF8D72A83B}" type="datetimeFigureOut">
              <a:rPr lang="en-US" smtClean="0"/>
              <a:t>9/9/2014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D83B1-98F5-45DA-AC1B-AD0507AF44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26880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0B8E2-8D41-4FCA-AA03-CCDF8D72A83B}" type="datetimeFigureOut">
              <a:rPr lang="en-US" smtClean="0"/>
              <a:t>9/9/2014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D83B1-98F5-45DA-AC1B-AD0507AF44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23111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0B8E2-8D41-4FCA-AA03-CCDF8D72A83B}" type="datetimeFigureOut">
              <a:rPr lang="en-US" smtClean="0"/>
              <a:t>9/9/2014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D83B1-98F5-45DA-AC1B-AD0507AF44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1509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0B8E2-8D41-4FCA-AA03-CCDF8D72A83B}" type="datetimeFigureOut">
              <a:rPr lang="en-US" smtClean="0"/>
              <a:t>9/9/2014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D83B1-98F5-45DA-AC1B-AD0507AF44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1725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0B8E2-8D41-4FCA-AA03-CCDF8D72A83B}" type="datetimeFigureOut">
              <a:rPr lang="en-US" smtClean="0"/>
              <a:t>9/9/2014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D83B1-98F5-45DA-AC1B-AD0507AF44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22240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0B8E2-8D41-4FCA-AA03-CCDF8D72A83B}" type="datetimeFigureOut">
              <a:rPr lang="en-US" smtClean="0"/>
              <a:t>9/9/2014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D83B1-98F5-45DA-AC1B-AD0507AF44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5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0B8E2-8D41-4FCA-AA03-CCDF8D72A83B}" type="datetimeFigureOut">
              <a:rPr lang="en-US" smtClean="0"/>
              <a:t>9/9/2014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D83B1-98F5-45DA-AC1B-AD0507AF44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81707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0B8E2-8D41-4FCA-AA03-CCDF8D72A83B}" type="datetimeFigureOut">
              <a:rPr lang="en-US" smtClean="0"/>
              <a:t>9/9/2014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D83B1-98F5-45DA-AC1B-AD0507AF44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8482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0B8E2-8D41-4FCA-AA03-CCDF8D72A83B}" type="datetimeFigureOut">
              <a:rPr lang="en-US" smtClean="0"/>
              <a:t>9/9/2014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D83B1-98F5-45DA-AC1B-AD0507AF44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6798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0B8E2-8D41-4FCA-AA03-CCDF8D72A83B}" type="datetimeFigureOut">
              <a:rPr lang="en-US" smtClean="0"/>
              <a:t>9/9/2014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D83B1-98F5-45DA-AC1B-AD0507AF44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6718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C0B8E2-8D41-4FCA-AA03-CCDF8D72A83B}" type="datetimeFigureOut">
              <a:rPr lang="en-US" smtClean="0"/>
              <a:t>9/9/2014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FD83B1-98F5-45DA-AC1B-AD0507AF44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73342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http://www.nebraskacorn.org/wp-content/uploads/2010/08/Howells.Clarkson-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70"/>
          <a:stretch/>
        </p:blipFill>
        <p:spPr bwMode="auto">
          <a:xfrm>
            <a:off x="-1" y="-11875"/>
            <a:ext cx="12192000" cy="6869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cabiplantwise.files.wordpress.com/2013/05/xanthomonas-fruit-symptom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45576"/>
            <a:ext cx="3918857" cy="2939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0979" y="6572631"/>
            <a:ext cx="29282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 smtClean="0">
                <a:solidFill>
                  <a:schemeClr val="bg1"/>
                </a:solidFill>
              </a:rPr>
              <a:t>[cabiplantwise.files.wordpress.com]</a:t>
            </a:r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1028" name="Picture 4" descr="https://upload.wikimedia.org/wikipedia/commons/9/92/Phytophtora_infestans-effect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9269" y="3945576"/>
            <a:ext cx="4093964" cy="2939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972906" y="6583520"/>
            <a:ext cx="29282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 smtClean="0">
                <a:solidFill>
                  <a:schemeClr val="bg1"/>
                </a:solidFill>
              </a:rPr>
              <a:t>[wikimedia.org]</a:t>
            </a:r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1030" name="Picture 6" descr="http://www.antimicrobe.org/new/images-Monographs/e1_MRSA_toe_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7661" y="3945576"/>
            <a:ext cx="3904339" cy="2928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287661" y="2129694"/>
            <a:ext cx="3904338" cy="1815882"/>
          </a:xfrm>
          <a:prstGeom prst="rect">
            <a:avLst/>
          </a:prstGeom>
          <a:solidFill>
            <a:schemeClr val="tx1">
              <a:alpha val="53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These Are all problems created when arming lots of the same thing in the same place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52400" y="-21768"/>
            <a:ext cx="800083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The food that we are eating is killing us and the world around us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0154781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36</Words>
  <Application>Microsoft Office PowerPoint</Application>
  <PresentationFormat>Widescreen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abrahq</dc:creator>
  <cp:lastModifiedBy>abrahq</cp:lastModifiedBy>
  <cp:revision>3</cp:revision>
  <dcterms:created xsi:type="dcterms:W3CDTF">2014-09-09T00:47:53Z</dcterms:created>
  <dcterms:modified xsi:type="dcterms:W3CDTF">2014-09-09T13:46:50Z</dcterms:modified>
</cp:coreProperties>
</file>